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Economica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bold.fntdata"/><Relationship Id="rId16" Type="http://schemas.openxmlformats.org/officeDocument/2006/relationships/font" Target="fonts/Economic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Economica-boldItalic.fntdata"/><Relationship Id="rId6" Type="http://schemas.openxmlformats.org/officeDocument/2006/relationships/slide" Target="slides/slide1.xml"/><Relationship Id="rId18" Type="http://schemas.openxmlformats.org/officeDocument/2006/relationships/font" Target="fonts/Economic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954bc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954b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c6f8954bc_0_1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c6f8954bc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954bc_0_5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954b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8954bc_0_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8954b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8954bc_0_9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8954bc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8954bc_0_9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8954bc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c6f8954bc_0_1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c6f8954bc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8954bc_0_1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8954bc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6f8954bc_0_1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6f8954bc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6f8954bc_0_1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c6f8954bc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12.jpg"/><Relationship Id="rId5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5.jpg"/><Relationship Id="rId5" Type="http://schemas.openxmlformats.org/officeDocument/2006/relationships/image" Target="../media/image4.jpg"/><Relationship Id="rId6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Relationship Id="rId4" Type="http://schemas.openxmlformats.org/officeDocument/2006/relationships/image" Target="../media/image18.jpg"/><Relationship Id="rId5" Type="http://schemas.openxmlformats.org/officeDocument/2006/relationships/image" Target="../media/image17.jpg"/><Relationship Id="rId6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Relationship Id="rId4" Type="http://schemas.openxmlformats.org/officeDocument/2006/relationships/image" Target="../media/image10.jpg"/><Relationship Id="rId5" Type="http://schemas.openxmlformats.org/officeDocument/2006/relationships/image" Target="../media/image2.jpg"/><Relationship Id="rId6" Type="http://schemas.openxmlformats.org/officeDocument/2006/relationships/image" Target="../media/image1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15.jpg"/><Relationship Id="rId5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Wendy &amp; Berry </a:t>
            </a:r>
            <a:br>
              <a:rPr lang="en"/>
            </a:br>
            <a:r>
              <a:rPr lang="en"/>
              <a:t>get married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September 4, 20XX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/>
          <p:nvPr>
            <p:ph idx="4294967295" type="title"/>
          </p:nvPr>
        </p:nvSpPr>
        <p:spPr>
          <a:xfrm>
            <a:off x="311700" y="546000"/>
            <a:ext cx="8520600" cy="107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We’re registered at www.example.com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83" name="Google Shape;183;p22"/>
          <p:cNvSpPr txBox="1"/>
          <p:nvPr>
            <p:ph idx="4294967295" type="body"/>
          </p:nvPr>
        </p:nvSpPr>
        <p:spPr>
          <a:xfrm>
            <a:off x="311700" y="1740096"/>
            <a:ext cx="8520600" cy="5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… and we’re so excited to celebrate with you!</a:t>
            </a:r>
            <a:endParaRPr/>
          </a:p>
        </p:txBody>
      </p:sp>
      <p:pic>
        <p:nvPicPr>
          <p:cNvPr descr="Two people canoeing on foggy water" id="184" name="Google Shape;184;p22"/>
          <p:cNvPicPr preferRelativeResize="0"/>
          <p:nvPr/>
        </p:nvPicPr>
        <p:blipFill rotWithShape="1">
          <a:blip r:embed="rId3">
            <a:alphaModFix/>
          </a:blip>
          <a:srcRect b="28021" l="0" r="11769" t="0"/>
          <a:stretch/>
        </p:blipFill>
        <p:spPr>
          <a:xfrm>
            <a:off x="74434" y="2979550"/>
            <a:ext cx="3849126" cy="208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ands forming the shape of a heart around he sun at sunset" id="185" name="Google Shape;185;p22"/>
          <p:cNvPicPr preferRelativeResize="0"/>
          <p:nvPr/>
        </p:nvPicPr>
        <p:blipFill rotWithShape="1">
          <a:blip r:embed="rId4">
            <a:alphaModFix/>
          </a:blip>
          <a:srcRect b="0" l="8008" r="18043" t="16576"/>
          <a:stretch/>
        </p:blipFill>
        <p:spPr>
          <a:xfrm>
            <a:off x="3942326" y="2979550"/>
            <a:ext cx="2775574" cy="208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V parked on an incline in front of a gray house" id="186" name="Google Shape;186;p22"/>
          <p:cNvPicPr preferRelativeResize="0"/>
          <p:nvPr/>
        </p:nvPicPr>
        <p:blipFill rotWithShape="1">
          <a:blip r:embed="rId5">
            <a:alphaModFix/>
          </a:blip>
          <a:srcRect b="20698" l="0" r="0" t="11833"/>
          <a:stretch/>
        </p:blipFill>
        <p:spPr>
          <a:xfrm>
            <a:off x="6739975" y="2979550"/>
            <a:ext cx="2320750" cy="208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Google Shape;68;p14"/>
          <p:cNvCxnSpPr/>
          <p:nvPr/>
        </p:nvCxnSpPr>
        <p:spPr>
          <a:xfrm>
            <a:off x="420075" y="2927037"/>
            <a:ext cx="8336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story</a:t>
            </a:r>
            <a:endParaRPr/>
          </a:p>
        </p:txBody>
      </p:sp>
      <p:grpSp>
        <p:nvGrpSpPr>
          <p:cNvPr id="70" name="Google Shape;70;p14"/>
          <p:cNvGrpSpPr/>
          <p:nvPr/>
        </p:nvGrpSpPr>
        <p:grpSpPr>
          <a:xfrm>
            <a:off x="369350" y="2864883"/>
            <a:ext cx="129000" cy="770742"/>
            <a:chOff x="369350" y="2864883"/>
            <a:chExt cx="129000" cy="770742"/>
          </a:xfrm>
        </p:grpSpPr>
        <p:sp>
          <p:nvSpPr>
            <p:cNvPr id="71" name="Google Shape;71;p14"/>
            <p:cNvSpPr/>
            <p:nvPr/>
          </p:nvSpPr>
          <p:spPr>
            <a:xfrm>
              <a:off x="369350" y="2864883"/>
              <a:ext cx="129000" cy="129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2" name="Google Shape;72;p14"/>
            <p:cNvCxnSpPr/>
            <p:nvPr/>
          </p:nvCxnSpPr>
          <p:spPr>
            <a:xfrm>
              <a:off x="433850" y="2991525"/>
              <a:ext cx="0" cy="6441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sp>
        <p:nvSpPr>
          <p:cNvPr id="73" name="Google Shape;73;p14"/>
          <p:cNvSpPr txBox="1"/>
          <p:nvPr>
            <p:ph idx="4294967295" type="body"/>
          </p:nvPr>
        </p:nvSpPr>
        <p:spPr>
          <a:xfrm>
            <a:off x="464100" y="3238125"/>
            <a:ext cx="2174400" cy="12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02.22.XX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Lorem ipsum dolor sit amet, consectetur adipiscing elit</a:t>
            </a:r>
            <a:endParaRPr sz="1100"/>
          </a:p>
        </p:txBody>
      </p:sp>
      <p:grpSp>
        <p:nvGrpSpPr>
          <p:cNvPr id="74" name="Google Shape;74;p14"/>
          <p:cNvGrpSpPr/>
          <p:nvPr/>
        </p:nvGrpSpPr>
        <p:grpSpPr>
          <a:xfrm>
            <a:off x="1553050" y="1736575"/>
            <a:ext cx="129000" cy="1254971"/>
            <a:chOff x="1553050" y="1736575"/>
            <a:chExt cx="129000" cy="1254971"/>
          </a:xfrm>
        </p:grpSpPr>
        <p:sp>
          <p:nvSpPr>
            <p:cNvPr id="75" name="Google Shape;75;p14"/>
            <p:cNvSpPr/>
            <p:nvPr/>
          </p:nvSpPr>
          <p:spPr>
            <a:xfrm>
              <a:off x="1553050" y="2862546"/>
              <a:ext cx="129000" cy="129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6" name="Google Shape;76;p14"/>
            <p:cNvCxnSpPr/>
            <p:nvPr/>
          </p:nvCxnSpPr>
          <p:spPr>
            <a:xfrm rot="10800000">
              <a:off x="1614125" y="1736575"/>
              <a:ext cx="0" cy="11283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sp>
        <p:nvSpPr>
          <p:cNvPr id="77" name="Google Shape;77;p14"/>
          <p:cNvSpPr txBox="1"/>
          <p:nvPr>
            <p:ph idx="4294967295" type="body"/>
          </p:nvPr>
        </p:nvSpPr>
        <p:spPr>
          <a:xfrm>
            <a:off x="1629250" y="1492700"/>
            <a:ext cx="2174400" cy="10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05.19.XX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Lorem ipsum dolor sit amet, consectetur adipiscing elit</a:t>
            </a:r>
            <a:endParaRPr sz="1100"/>
          </a:p>
        </p:txBody>
      </p:sp>
      <p:grpSp>
        <p:nvGrpSpPr>
          <p:cNvPr id="78" name="Google Shape;78;p14"/>
          <p:cNvGrpSpPr/>
          <p:nvPr/>
        </p:nvGrpSpPr>
        <p:grpSpPr>
          <a:xfrm>
            <a:off x="3484800" y="2862533"/>
            <a:ext cx="129000" cy="773079"/>
            <a:chOff x="3484800" y="2862533"/>
            <a:chExt cx="129000" cy="773079"/>
          </a:xfrm>
        </p:grpSpPr>
        <p:sp>
          <p:nvSpPr>
            <p:cNvPr id="79" name="Google Shape;79;p14"/>
            <p:cNvSpPr/>
            <p:nvPr/>
          </p:nvSpPr>
          <p:spPr>
            <a:xfrm>
              <a:off x="3484800" y="2862533"/>
              <a:ext cx="129000" cy="129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0" name="Google Shape;80;p14"/>
            <p:cNvCxnSpPr/>
            <p:nvPr/>
          </p:nvCxnSpPr>
          <p:spPr>
            <a:xfrm>
              <a:off x="3546200" y="2991513"/>
              <a:ext cx="0" cy="6441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sp>
        <p:nvSpPr>
          <p:cNvPr id="81" name="Google Shape;81;p14"/>
          <p:cNvSpPr txBox="1"/>
          <p:nvPr>
            <p:ph idx="4294967295" type="body"/>
          </p:nvPr>
        </p:nvSpPr>
        <p:spPr>
          <a:xfrm>
            <a:off x="3561000" y="3238050"/>
            <a:ext cx="2174400" cy="12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07.05.XX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Lorem ipsum dolor sit amet, consectetur adipiscing elit</a:t>
            </a:r>
            <a:endParaRPr sz="1100"/>
          </a:p>
        </p:txBody>
      </p:sp>
      <p:grpSp>
        <p:nvGrpSpPr>
          <p:cNvPr id="82" name="Google Shape;82;p14"/>
          <p:cNvGrpSpPr/>
          <p:nvPr/>
        </p:nvGrpSpPr>
        <p:grpSpPr>
          <a:xfrm>
            <a:off x="5144075" y="1736575"/>
            <a:ext cx="129000" cy="1257296"/>
            <a:chOff x="5144075" y="1736575"/>
            <a:chExt cx="129000" cy="1257296"/>
          </a:xfrm>
        </p:grpSpPr>
        <p:sp>
          <p:nvSpPr>
            <p:cNvPr id="83" name="Google Shape;83;p14"/>
            <p:cNvSpPr/>
            <p:nvPr/>
          </p:nvSpPr>
          <p:spPr>
            <a:xfrm>
              <a:off x="5144075" y="2864871"/>
              <a:ext cx="129000" cy="129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4" name="Google Shape;84;p14"/>
            <p:cNvCxnSpPr/>
            <p:nvPr/>
          </p:nvCxnSpPr>
          <p:spPr>
            <a:xfrm rot="10800000">
              <a:off x="5208575" y="1736575"/>
              <a:ext cx="0" cy="11283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sp>
        <p:nvSpPr>
          <p:cNvPr id="85" name="Google Shape;85;p14"/>
          <p:cNvSpPr txBox="1"/>
          <p:nvPr>
            <p:ph idx="4294967295" type="body"/>
          </p:nvPr>
        </p:nvSpPr>
        <p:spPr>
          <a:xfrm>
            <a:off x="5220275" y="1492700"/>
            <a:ext cx="2174400" cy="10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12.15.XX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Lorem ipsum dolor sit amet, consectetur adipiscing elit</a:t>
            </a:r>
            <a:endParaRPr sz="1100"/>
          </a:p>
        </p:txBody>
      </p:sp>
      <p:grpSp>
        <p:nvGrpSpPr>
          <p:cNvPr id="86" name="Google Shape;86;p14"/>
          <p:cNvGrpSpPr/>
          <p:nvPr/>
        </p:nvGrpSpPr>
        <p:grpSpPr>
          <a:xfrm>
            <a:off x="6657900" y="2864871"/>
            <a:ext cx="129000" cy="770742"/>
            <a:chOff x="6657900" y="2864871"/>
            <a:chExt cx="129000" cy="770742"/>
          </a:xfrm>
        </p:grpSpPr>
        <p:sp>
          <p:nvSpPr>
            <p:cNvPr id="87" name="Google Shape;87;p14"/>
            <p:cNvSpPr/>
            <p:nvPr/>
          </p:nvSpPr>
          <p:spPr>
            <a:xfrm>
              <a:off x="6657900" y="2864871"/>
              <a:ext cx="129000" cy="129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" name="Google Shape;88;p14"/>
            <p:cNvCxnSpPr/>
            <p:nvPr/>
          </p:nvCxnSpPr>
          <p:spPr>
            <a:xfrm>
              <a:off x="6722400" y="2991513"/>
              <a:ext cx="0" cy="6441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sp>
        <p:nvSpPr>
          <p:cNvPr id="89" name="Google Shape;89;p14"/>
          <p:cNvSpPr txBox="1"/>
          <p:nvPr>
            <p:ph idx="4294967295" type="body"/>
          </p:nvPr>
        </p:nvSpPr>
        <p:spPr>
          <a:xfrm>
            <a:off x="6734100" y="3238050"/>
            <a:ext cx="2174400" cy="12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03.09.XX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Lorem ipsum dolor sit amet, consectetur adipiscing elit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of thumbs holding a road map" id="94" name="Google Shape;94;p15"/>
          <p:cNvPicPr preferRelativeResize="0"/>
          <p:nvPr/>
        </p:nvPicPr>
        <p:blipFill rotWithShape="1">
          <a:blip r:embed="rId3">
            <a:alphaModFix/>
          </a:blip>
          <a:srcRect b="3335" l="4138" r="505" t="43552"/>
          <a:stretch/>
        </p:blipFill>
        <p:spPr>
          <a:xfrm>
            <a:off x="413850" y="351875"/>
            <a:ext cx="3795001" cy="1397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iew of grassy field from point of view of someone with their legs stretched out in front of them wearing dark jeans and athletic shoes" id="95" name="Google Shape;95;p15"/>
          <p:cNvPicPr preferRelativeResize="0"/>
          <p:nvPr/>
        </p:nvPicPr>
        <p:blipFill rotWithShape="1">
          <a:blip r:embed="rId4">
            <a:alphaModFix/>
          </a:blip>
          <a:srcRect b="2356" l="5168" r="16289" t="18025"/>
          <a:stretch/>
        </p:blipFill>
        <p:spPr>
          <a:xfrm>
            <a:off x="413850" y="1880500"/>
            <a:ext cx="3794999" cy="28737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ck of a short-haired women wearing a white canvas backbar walking through a city" id="96" name="Google Shape;96;p15"/>
          <p:cNvPicPr preferRelativeResize="0"/>
          <p:nvPr/>
        </p:nvPicPr>
        <p:blipFill rotWithShape="1">
          <a:blip r:embed="rId5">
            <a:alphaModFix/>
          </a:blip>
          <a:srcRect b="797" l="30236" r="37493" t="797"/>
          <a:stretch/>
        </p:blipFill>
        <p:spPr>
          <a:xfrm>
            <a:off x="4346100" y="351900"/>
            <a:ext cx="2146501" cy="43944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ck of a woman and man sitting on a bench. A dog is sitting on the floor between them." id="97" name="Google Shape;97;p15"/>
          <p:cNvPicPr preferRelativeResize="0"/>
          <p:nvPr/>
        </p:nvPicPr>
        <p:blipFill rotWithShape="1">
          <a:blip r:embed="rId6">
            <a:alphaModFix/>
          </a:blip>
          <a:srcRect b="2341" l="49731" r="22628" t="12218"/>
          <a:stretch/>
        </p:blipFill>
        <p:spPr>
          <a:xfrm>
            <a:off x="6609875" y="359800"/>
            <a:ext cx="2146505" cy="4394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Main Event</a:t>
            </a:r>
            <a:endParaRPr/>
          </a:p>
        </p:txBody>
      </p:sp>
      <p:sp>
        <p:nvSpPr>
          <p:cNvPr id="103" name="Google Shape;103;p16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Saturday, September 4, 20XX at 3pm</a:t>
            </a:r>
            <a:endParaRPr/>
          </a:p>
        </p:txBody>
      </p:sp>
      <p:sp>
        <p:nvSpPr>
          <p:cNvPr id="104" name="Google Shape;104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" sz="2400"/>
              <a:t>The Hotel Name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2400"/>
              <a:t>123 Address St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2400"/>
              <a:t>Anytown, ST 12345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Reception immediately following the ceremony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 us for a full weekend of activities!</a:t>
            </a:r>
            <a:endParaRPr/>
          </a:p>
        </p:txBody>
      </p:sp>
      <p:cxnSp>
        <p:nvCxnSpPr>
          <p:cNvPr id="110" name="Google Shape;110;p17"/>
          <p:cNvCxnSpPr/>
          <p:nvPr/>
        </p:nvCxnSpPr>
        <p:spPr>
          <a:xfrm>
            <a:off x="4364550" y="1242375"/>
            <a:ext cx="4149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1" name="Google Shape;111;p17"/>
          <p:cNvGrpSpPr/>
          <p:nvPr/>
        </p:nvGrpSpPr>
        <p:grpSpPr>
          <a:xfrm>
            <a:off x="437825" y="1568589"/>
            <a:ext cx="2685450" cy="3086700"/>
            <a:chOff x="437825" y="1568589"/>
            <a:chExt cx="2685450" cy="3086700"/>
          </a:xfrm>
        </p:grpSpPr>
        <p:sp>
          <p:nvSpPr>
            <p:cNvPr id="112" name="Google Shape;112;p17"/>
            <p:cNvSpPr/>
            <p:nvPr/>
          </p:nvSpPr>
          <p:spPr>
            <a:xfrm>
              <a:off x="440075" y="1568589"/>
              <a:ext cx="2683200" cy="3086700"/>
            </a:xfrm>
            <a:prstGeom prst="rect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7"/>
            <p:cNvSpPr txBox="1"/>
            <p:nvPr/>
          </p:nvSpPr>
          <p:spPr>
            <a:xfrm>
              <a:off x="437825" y="1568589"/>
              <a:ext cx="2683200" cy="411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17"/>
          <p:cNvSpPr txBox="1"/>
          <p:nvPr>
            <p:ph idx="4294967295" type="body"/>
          </p:nvPr>
        </p:nvSpPr>
        <p:spPr>
          <a:xfrm>
            <a:off x="516625" y="1562875"/>
            <a:ext cx="2484300" cy="4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Thursday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" name="Google Shape;115;p17"/>
          <p:cNvSpPr txBox="1"/>
          <p:nvPr>
            <p:ph idx="4294967295" type="body"/>
          </p:nvPr>
        </p:nvSpPr>
        <p:spPr>
          <a:xfrm>
            <a:off x="518000" y="2091275"/>
            <a:ext cx="2494500" cy="25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Spa at 3pm</a:t>
            </a:r>
            <a:endParaRPr b="1" sz="14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/>
              <a:t>Lorem ipsum dolor sit amet, consectetur adipiscing elit, sed do eiusmod tempor incididunt ut labore et dolore magna aliqua. </a:t>
            </a:r>
            <a:endParaRPr sz="1400"/>
          </a:p>
        </p:txBody>
      </p:sp>
      <p:grpSp>
        <p:nvGrpSpPr>
          <p:cNvPr id="116" name="Google Shape;116;p17"/>
          <p:cNvGrpSpPr/>
          <p:nvPr/>
        </p:nvGrpSpPr>
        <p:grpSpPr>
          <a:xfrm>
            <a:off x="3230400" y="1568589"/>
            <a:ext cx="2683200" cy="3086700"/>
            <a:chOff x="3230400" y="1568589"/>
            <a:chExt cx="2683200" cy="3086700"/>
          </a:xfrm>
        </p:grpSpPr>
        <p:sp>
          <p:nvSpPr>
            <p:cNvPr id="117" name="Google Shape;117;p17"/>
            <p:cNvSpPr/>
            <p:nvPr/>
          </p:nvSpPr>
          <p:spPr>
            <a:xfrm>
              <a:off x="3230400" y="1568589"/>
              <a:ext cx="2683200" cy="3086700"/>
            </a:xfrm>
            <a:prstGeom prst="rect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7"/>
            <p:cNvSpPr txBox="1"/>
            <p:nvPr/>
          </p:nvSpPr>
          <p:spPr>
            <a:xfrm>
              <a:off x="3230400" y="1568600"/>
              <a:ext cx="2683200" cy="411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7"/>
          <p:cNvSpPr txBox="1"/>
          <p:nvPr>
            <p:ph idx="4294967295" type="body"/>
          </p:nvPr>
        </p:nvSpPr>
        <p:spPr>
          <a:xfrm>
            <a:off x="3316800" y="1562875"/>
            <a:ext cx="2484300" cy="4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Friday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" name="Google Shape;120;p17"/>
          <p:cNvSpPr txBox="1"/>
          <p:nvPr>
            <p:ph idx="4294967295" type="body"/>
          </p:nvPr>
        </p:nvSpPr>
        <p:spPr>
          <a:xfrm>
            <a:off x="3316825" y="2091277"/>
            <a:ext cx="2484300" cy="25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Golf at 7am</a:t>
            </a:r>
            <a:endParaRPr b="1" sz="14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/>
              <a:t>Ut enim ad minim veniam, quis nostrud exercitation ullamco laboris nisi ut aliquip ex ea commodo consequat.</a:t>
            </a:r>
            <a:endParaRPr sz="1400"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22975" y="1568589"/>
            <a:ext cx="2685450" cy="3086700"/>
            <a:chOff x="6022975" y="1568589"/>
            <a:chExt cx="2685450" cy="3086700"/>
          </a:xfrm>
        </p:grpSpPr>
        <p:sp>
          <p:nvSpPr>
            <p:cNvPr id="122" name="Google Shape;122;p17"/>
            <p:cNvSpPr/>
            <p:nvPr/>
          </p:nvSpPr>
          <p:spPr>
            <a:xfrm>
              <a:off x="6022975" y="1568589"/>
              <a:ext cx="2683200" cy="3086700"/>
            </a:xfrm>
            <a:prstGeom prst="rect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 txBox="1"/>
            <p:nvPr/>
          </p:nvSpPr>
          <p:spPr>
            <a:xfrm>
              <a:off x="6025225" y="1568600"/>
              <a:ext cx="2683200" cy="411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7"/>
          <p:cNvSpPr txBox="1"/>
          <p:nvPr>
            <p:ph idx="4294967295" type="body"/>
          </p:nvPr>
        </p:nvSpPr>
        <p:spPr>
          <a:xfrm>
            <a:off x="6107075" y="1562875"/>
            <a:ext cx="2484300" cy="4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Sunday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5" name="Google Shape;125;p17"/>
          <p:cNvSpPr txBox="1"/>
          <p:nvPr>
            <p:ph idx="4294967295" type="body"/>
          </p:nvPr>
        </p:nvSpPr>
        <p:spPr>
          <a:xfrm>
            <a:off x="6105400" y="2091277"/>
            <a:ext cx="2494500" cy="25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Brunch at Noon</a:t>
            </a:r>
            <a:endParaRPr b="1" sz="14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/>
              <a:t>Lorem ipsum dolor sit amet, consectetur adipiscing elit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idx="4294967295" type="body"/>
          </p:nvPr>
        </p:nvSpPr>
        <p:spPr>
          <a:xfrm>
            <a:off x="4584169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Duis aute irure dolor in reprehenderit in voluptate velit esse cillum dolore eu fugiat nulla pariatur</a:t>
            </a:r>
            <a:endParaRPr sz="1200"/>
          </a:p>
        </p:txBody>
      </p:sp>
      <p:sp>
        <p:nvSpPr>
          <p:cNvPr id="131" name="Google Shape;131;p18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wedding party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Back of dark-haired woman wearing a white sweater" id="133" name="Google Shape;133;p18"/>
          <p:cNvPicPr preferRelativeResize="0"/>
          <p:nvPr/>
        </p:nvPicPr>
        <p:blipFill rotWithShape="1">
          <a:blip r:embed="rId3">
            <a:alphaModFix/>
          </a:blip>
          <a:srcRect b="23025" l="32015" r="32015" t="23025"/>
          <a:stretch/>
        </p:blipFill>
        <p:spPr>
          <a:xfrm>
            <a:off x="431500" y="135155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>
            <p:ph idx="4294967295" type="body"/>
          </p:nvPr>
        </p:nvSpPr>
        <p:spPr>
          <a:xfrm>
            <a:off x="16495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Wendy Writer</a:t>
            </a:r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1118175" y="3613683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6" name="Google Shape;136;p18"/>
          <p:cNvSpPr txBox="1"/>
          <p:nvPr>
            <p:ph idx="4294967295" type="body"/>
          </p:nvPr>
        </p:nvSpPr>
        <p:spPr>
          <a:xfrm>
            <a:off x="16492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</a:t>
            </a:r>
            <a:endParaRPr sz="1200"/>
          </a:p>
        </p:txBody>
      </p:sp>
      <p:pic>
        <p:nvPicPr>
          <p:cNvPr descr="Man resting his head on the steering wheel of a golf cart" id="137" name="Google Shape;137;p18"/>
          <p:cNvPicPr preferRelativeResize="0"/>
          <p:nvPr/>
        </p:nvPicPr>
        <p:blipFill rotWithShape="1">
          <a:blip r:embed="rId4">
            <a:alphaModFix/>
          </a:blip>
          <a:srcRect b="10394" l="31004" r="20844" t="3916"/>
          <a:stretch/>
        </p:blipFill>
        <p:spPr>
          <a:xfrm>
            <a:off x="2649442" y="135155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" name="Google Shape;138;p18"/>
          <p:cNvSpPr txBox="1"/>
          <p:nvPr>
            <p:ph idx="4294967295" type="body"/>
          </p:nvPr>
        </p:nvSpPr>
        <p:spPr>
          <a:xfrm>
            <a:off x="2374559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Ronny Reader</a:t>
            </a:r>
            <a:endParaRPr/>
          </a:p>
        </p:txBody>
      </p:sp>
      <p:cxnSp>
        <p:nvCxnSpPr>
          <p:cNvPr id="139" name="Google Shape;139;p18"/>
          <p:cNvCxnSpPr/>
          <p:nvPr/>
        </p:nvCxnSpPr>
        <p:spPr>
          <a:xfrm>
            <a:off x="3327800" y="3613683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0" name="Google Shape;140;p18"/>
          <p:cNvSpPr txBox="1"/>
          <p:nvPr>
            <p:ph idx="4294967295" type="body"/>
          </p:nvPr>
        </p:nvSpPr>
        <p:spPr>
          <a:xfrm>
            <a:off x="237454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Ut enim ad minim veniam, quis nostrud exercitation ullamco laboris nisi ut aliquip ex ea commodo consequat</a:t>
            </a:r>
            <a:endParaRPr sz="1200"/>
          </a:p>
        </p:txBody>
      </p:sp>
      <p:pic>
        <p:nvPicPr>
          <p:cNvPr descr="Woman in a red knit hat and denim shirt snapping a photo of the photographer" id="141" name="Google Shape;141;p18"/>
          <p:cNvPicPr preferRelativeResize="0"/>
          <p:nvPr/>
        </p:nvPicPr>
        <p:blipFill rotWithShape="1">
          <a:blip r:embed="rId5">
            <a:alphaModFix/>
          </a:blip>
          <a:srcRect b="4709" l="15987" r="23637" t="4718"/>
          <a:stretch/>
        </p:blipFill>
        <p:spPr>
          <a:xfrm>
            <a:off x="4867408" y="135155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2" name="Google Shape;142;p18"/>
          <p:cNvSpPr txBox="1"/>
          <p:nvPr>
            <p:ph idx="4294967295" type="body"/>
          </p:nvPr>
        </p:nvSpPr>
        <p:spPr>
          <a:xfrm>
            <a:off x="458418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Abby Author</a:t>
            </a:r>
            <a:endParaRPr/>
          </a:p>
        </p:txBody>
      </p:sp>
      <p:cxnSp>
        <p:nvCxnSpPr>
          <p:cNvPr id="143" name="Google Shape;143;p18"/>
          <p:cNvCxnSpPr/>
          <p:nvPr/>
        </p:nvCxnSpPr>
        <p:spPr>
          <a:xfrm>
            <a:off x="5554075" y="3613683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Woman wearing aviator sunglasses holding a bunch of daisies turning towards the camera" id="144" name="Google Shape;144;p18"/>
          <p:cNvPicPr preferRelativeResize="0"/>
          <p:nvPr/>
        </p:nvPicPr>
        <p:blipFill rotWithShape="1">
          <a:blip r:embed="rId6">
            <a:alphaModFix/>
          </a:blip>
          <a:srcRect b="0" l="16666" r="16666" t="0"/>
          <a:stretch/>
        </p:blipFill>
        <p:spPr>
          <a:xfrm>
            <a:off x="7085375" y="135155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5" name="Google Shape;145;p18"/>
          <p:cNvSpPr txBox="1"/>
          <p:nvPr>
            <p:ph idx="4294967295" type="body"/>
          </p:nvPr>
        </p:nvSpPr>
        <p:spPr>
          <a:xfrm>
            <a:off x="6793801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Berry Books</a:t>
            </a:r>
            <a:endParaRPr/>
          </a:p>
        </p:txBody>
      </p:sp>
      <p:cxnSp>
        <p:nvCxnSpPr>
          <p:cNvPr id="146" name="Google Shape;146;p18"/>
          <p:cNvCxnSpPr/>
          <p:nvPr/>
        </p:nvCxnSpPr>
        <p:spPr>
          <a:xfrm>
            <a:off x="7747050" y="3613683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7" name="Google Shape;147;p18"/>
          <p:cNvSpPr txBox="1"/>
          <p:nvPr>
            <p:ph idx="4294967295" type="body"/>
          </p:nvPr>
        </p:nvSpPr>
        <p:spPr>
          <a:xfrm>
            <a:off x="679379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Excepteur sint occaecat cupidatat non proident, sunt in culpa qui officia deserunt mollit anim id est laborum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there</a:t>
            </a:r>
            <a:endParaRPr/>
          </a:p>
        </p:txBody>
      </p:sp>
      <p:sp>
        <p:nvSpPr>
          <p:cNvPr id="153" name="Google Shape;153;p1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train ride is very scenic!</a:t>
            </a:r>
            <a:endParaRPr/>
          </a:p>
        </p:txBody>
      </p:sp>
      <p:sp>
        <p:nvSpPr>
          <p:cNvPr id="154" name="Google Shape;154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By rail</a:t>
            </a:r>
            <a:endParaRPr b="1"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123 Address St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Anytown, ST 12345</a:t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100"/>
              <a:t>By air</a:t>
            </a:r>
            <a:endParaRPr b="1"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2100"/>
              <a:t>123 Address St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/>
              <a:t>Anytown, ST 12345</a:t>
            </a:r>
            <a:endParaRPr sz="2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p20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20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Looking up a a blue-toned apartment building with four tall palm trees in front of it" id="161" name="Google Shape;161;p20"/>
          <p:cNvPicPr preferRelativeResize="0"/>
          <p:nvPr/>
        </p:nvPicPr>
        <p:blipFill rotWithShape="1">
          <a:blip r:embed="rId3">
            <a:alphaModFix/>
          </a:blip>
          <a:srcRect b="8931" l="2530" r="4773" t="27592"/>
          <a:stretch/>
        </p:blipFill>
        <p:spPr>
          <a:xfrm>
            <a:off x="425025" y="394674"/>
            <a:ext cx="3891001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vintage cameras on a wooden shelf" id="162" name="Google Shape;162;p20"/>
          <p:cNvPicPr preferRelativeResize="0"/>
          <p:nvPr/>
        </p:nvPicPr>
        <p:blipFill rotWithShape="1">
          <a:blip r:embed="rId4">
            <a:alphaModFix/>
          </a:blip>
          <a:srcRect b="14402" l="1512" r="1503" t="22481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stic overhead shot of caramel-colored coffee in a white mug on a red solid background" id="163" name="Google Shape;163;p20"/>
          <p:cNvPicPr preferRelativeResize="0"/>
          <p:nvPr/>
        </p:nvPicPr>
        <p:blipFill rotWithShape="1">
          <a:blip r:embed="rId5">
            <a:alphaModFix/>
          </a:blip>
          <a:srcRect b="12597" l="8753" r="8745" t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0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Hotel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65" name="Google Shape;165;p20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  <p:pic>
        <p:nvPicPr>
          <p:cNvPr descr="Bright green door and window frame of a white building" id="166" name="Google Shape;166;p20"/>
          <p:cNvPicPr preferRelativeResize="0"/>
          <p:nvPr/>
        </p:nvPicPr>
        <p:blipFill rotWithShape="1">
          <a:blip r:embed="rId6">
            <a:alphaModFix/>
          </a:blip>
          <a:srcRect b="-87" l="19792" r="2742" t="12827"/>
          <a:stretch/>
        </p:blipFill>
        <p:spPr>
          <a:xfrm>
            <a:off x="4941300" y="397925"/>
            <a:ext cx="3891000" cy="30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0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Hotel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68" name="Google Shape;168;p20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to do</a:t>
            </a:r>
            <a:endParaRPr/>
          </a:p>
        </p:txBody>
      </p:sp>
      <p:sp>
        <p:nvSpPr>
          <p:cNvPr id="174" name="Google Shape;174;p21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some of our favorite activities in and around Church Stoke, PA: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"/>
              <a:t>Visit the lake</a:t>
            </a:r>
            <a:br>
              <a:rPr lang="en"/>
            </a:br>
            <a:r>
              <a:rPr lang="en"/>
              <a:t>Lorem ipsum dolor sit amet, consectetur adipiscing elit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"/>
              <a:t>Go for a hike</a:t>
            </a:r>
            <a:br>
              <a:rPr lang="en"/>
            </a:br>
            <a:r>
              <a:rPr lang="en"/>
              <a:t>Sed do eiusmod tempor incididunt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Check out our skate park</a:t>
            </a:r>
            <a:br>
              <a:rPr lang="en"/>
            </a:br>
            <a:r>
              <a:rPr lang="en"/>
              <a:t>Duis aute irure dolor!</a:t>
            </a:r>
            <a:endParaRPr/>
          </a:p>
        </p:txBody>
      </p:sp>
      <p:pic>
        <p:nvPicPr>
          <p:cNvPr descr="Woman with long blond hair looking out onto a lake" id="175" name="Google Shape;175;p21"/>
          <p:cNvPicPr preferRelativeResize="0"/>
          <p:nvPr/>
        </p:nvPicPr>
        <p:blipFill rotWithShape="1">
          <a:blip r:embed="rId3">
            <a:alphaModFix/>
          </a:blip>
          <a:srcRect b="0" l="0" r="30594" t="0"/>
          <a:stretch/>
        </p:blipFill>
        <p:spPr>
          <a:xfrm>
            <a:off x="4705150" y="342525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loseup of legs walking by on a wooden path in a forest" id="176" name="Google Shape;176;p21"/>
          <p:cNvPicPr preferRelativeResize="0"/>
          <p:nvPr/>
        </p:nvPicPr>
        <p:blipFill rotWithShape="1">
          <a:blip r:embed="rId4">
            <a:alphaModFix/>
          </a:blip>
          <a:srcRect b="0" l="30594" r="0" t="0"/>
          <a:stretch/>
        </p:blipFill>
        <p:spPr>
          <a:xfrm>
            <a:off x="6788225" y="342525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n mid-jump at skatepark in California" id="177" name="Google Shape;177;p21"/>
          <p:cNvPicPr preferRelativeResize="0"/>
          <p:nvPr/>
        </p:nvPicPr>
        <p:blipFill rotWithShape="1">
          <a:blip r:embed="rId5">
            <a:alphaModFix/>
          </a:blip>
          <a:srcRect b="11535" l="0" r="0" t="0"/>
          <a:stretch/>
        </p:blipFill>
        <p:spPr>
          <a:xfrm>
            <a:off x="4705150" y="2329925"/>
            <a:ext cx="4127101" cy="242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